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8" r:id="rId3"/>
    <p:sldId id="257" r:id="rId4"/>
    <p:sldId id="265" r:id="rId5"/>
    <p:sldId id="259" r:id="rId6"/>
    <p:sldId id="264" r:id="rId7"/>
    <p:sldId id="256" r:id="rId8"/>
    <p:sldId id="263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81C8C-3901-17AA-7D5C-076397A30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456DFE-8DEF-D903-D819-C1ED09A953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92B7E-0FC0-0D2B-DABD-2C1A58A6F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0938D-335D-BEE2-8E5A-CFFC2A018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ECC24-EC72-BF1B-0F14-2C86B419C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441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48482-BDDE-0296-036C-1E2C0E2BF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C047CD-FF81-B47B-EEF5-E75D716E4D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AA0DA5-82E5-A86E-15C3-E27215848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F9D8D-7AA8-1DB4-C91A-68D7B40CF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270A8-81FB-0BB6-93CB-892522341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77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2E57A1-DC6E-7A1C-FF26-B28D450786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4C0C60-9767-3BE8-6CEB-4FDC61E89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5ADEA-2F54-972A-1E68-7D535A685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3059A-F4C3-DFF3-752B-4BC48B762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E4869-476F-9DC3-C037-DB006B444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550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28753-0C33-46F5-AB39-0C42367F7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69D8A-7144-5735-2B80-9868064E2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DDA52-6CFB-EE34-4050-7ACF7DD67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44E44-4EBE-4F28-D530-8BC2B4203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7BF02C-EB37-0F1E-7325-7460F8351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968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E498E-8EB3-362B-F69E-6AD1DFFF1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2EEBE1-50BF-657E-54BC-693738FF8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51564-3682-669E-207C-98E7901B4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4B861-26D1-FA20-DF10-E32A7201C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085CA-3C75-5484-7B64-C991D9A0B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79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9C31A-2D89-2DE9-CC6E-81920C5F9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34F18-79DE-5782-E0AF-9DCB2B6901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833238-841E-E886-B62C-DD7FC6D6E7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D155A-7B60-02A8-61D9-75193EA72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D9D41-6478-41FF-339F-B1649A3F7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26FDE-482A-AE89-22A2-415F0DA50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787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31EC1-768E-140F-CA17-B7815CE4B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FD1E8-E5E4-8D7B-F897-C4BDC14773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4B024-295E-A0C2-23A6-F79D607F7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8815A2-C2CC-4D04-91E1-79FA0CA4B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B0F1F5-BC66-7A99-04F6-5B25762F28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E1773-A290-5E9C-4096-667BAD5DB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D13726-8B7A-CB48-6ACD-574B58E68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17B647-C5B8-C240-F734-015F7FAD0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964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20207-BED0-239F-2E16-C41FCD94C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52C965-6E28-8081-12AB-030097931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4E86F6-749C-CB9C-9711-230FA01C2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669EC-D593-EF82-9212-52B8446CD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631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0BB19D-CB23-86C2-BAEE-8565B06A4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273A28-D8E0-3BAE-E8E8-07C9FAC0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EA128-6136-84A0-F942-9A0B32560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539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EE244-6CCF-F0F9-10BD-83DB0CA1F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1E992-AD8C-A4B8-BBE0-EF5458C07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D5CFA8-AF06-CA1C-D850-B23624FAB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FF59E-D212-46EB-A846-CA22ACE0D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D6729-394E-AE11-4844-95B0E2B3A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07192-A01C-C138-6D9E-563ED6A61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224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EDCF2-3D33-858B-7ED1-71280D3D9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446C83-4498-0B5C-AD1F-C800DD4215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F19692-F914-4DF1-9ECC-4A77582520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1CF7FA-902E-0B35-1444-D2FD75E79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C429FB-9CA7-E681-B7FA-417FBFC80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EC3AE-2249-E906-C322-3346646AA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70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B5AFDD-C49A-1F70-0FCC-540809476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B5C28-C8C5-46CD-0C95-B795616F83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47AC7-EB05-DC26-5DE6-6BA308562C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CF3F3-9774-4223-8EFD-F7200580791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EC388-1EF1-BEB7-34E7-A3C289D45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C98FD-77B2-B7F6-27D1-318A466427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946CE-2783-472B-B305-954FF8A7F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322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hyperlink" Target="https://drive.google.com/file/d/1m22QAUoeuL7awfnh6LWufz-WCq3mCj3v/view?usp=drive_link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hyperlink" Target="https://drive.google.com/file/d/1Pwv3bLrAsy_XMf9efrRSuKyCZ6oYvHp0/view?usp=drive_lin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4462C-E53F-C9D4-E7BA-85032D7ED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>
                <a:latin typeface="Aptos Display" panose="020B0004020202020204" pitchFamily="34" charset="0"/>
              </a:rPr>
              <a:t>Cross Platform Assignment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78314-46D7-459C-343B-363E3BE40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7226" y="2855982"/>
            <a:ext cx="10515600" cy="5730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 Screenshots and Output Videos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F7EDBC-4D86-2E65-15A0-2CCC2F43E8B1}"/>
              </a:ext>
            </a:extLst>
          </p:cNvPr>
          <p:cNvSpPr txBox="1"/>
          <p:nvPr/>
        </p:nvSpPr>
        <p:spPr>
          <a:xfrm>
            <a:off x="6824870" y="5203783"/>
            <a:ext cx="5168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 : Pratiksha Jadkar</a:t>
            </a:r>
          </a:p>
          <a:p>
            <a:r>
              <a:rPr lang="en-US" dirty="0"/>
              <a:t>Roll No .: 2022mt93717</a:t>
            </a:r>
          </a:p>
          <a:p>
            <a:r>
              <a:rPr lang="en-US" dirty="0"/>
              <a:t>E</a:t>
            </a:r>
            <a:r>
              <a:rPr lang="en-US"/>
              <a:t>mailId</a:t>
            </a:r>
            <a:r>
              <a:rPr lang="en-US" dirty="0"/>
              <a:t> : 2022mt93717@wilp.bits-pilani.ac.in</a:t>
            </a:r>
          </a:p>
        </p:txBody>
      </p:sp>
    </p:spTree>
    <p:extLst>
      <p:ext uri="{BB962C8B-B14F-4D97-AF65-F5344CB8AC3E}">
        <p14:creationId xmlns:p14="http://schemas.microsoft.com/office/powerpoint/2010/main" val="444554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4384CA-4D72-52B2-1EB2-18B93FDA6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68" y="1433540"/>
            <a:ext cx="10005391" cy="439708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39D15E-97B8-599E-4060-9EB9F980E460}"/>
              </a:ext>
            </a:extLst>
          </p:cNvPr>
          <p:cNvSpPr txBox="1"/>
          <p:nvPr/>
        </p:nvSpPr>
        <p:spPr>
          <a:xfrm>
            <a:off x="311425" y="788504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 : Task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027E0E-C359-4948-32C7-39ADD110B836}"/>
              </a:ext>
            </a:extLst>
          </p:cNvPr>
          <p:cNvSpPr txBox="1"/>
          <p:nvPr/>
        </p:nvSpPr>
        <p:spPr>
          <a:xfrm>
            <a:off x="1278835" y="404191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Back4App</a:t>
            </a:r>
          </a:p>
        </p:txBody>
      </p:sp>
    </p:spTree>
    <p:extLst>
      <p:ext uri="{BB962C8B-B14F-4D97-AF65-F5344CB8AC3E}">
        <p14:creationId xmlns:p14="http://schemas.microsoft.com/office/powerpoint/2010/main" val="3656741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51C34B-A631-1BDD-185C-21A210D87020}"/>
              </a:ext>
            </a:extLst>
          </p:cNvPr>
          <p:cNvSpPr txBox="1"/>
          <p:nvPr/>
        </p:nvSpPr>
        <p:spPr>
          <a:xfrm>
            <a:off x="311425" y="788504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 new task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5EC37-FA22-667A-7652-A92EFFB5454F}"/>
              </a:ext>
            </a:extLst>
          </p:cNvPr>
          <p:cNvSpPr txBox="1"/>
          <p:nvPr/>
        </p:nvSpPr>
        <p:spPr>
          <a:xfrm>
            <a:off x="1278835" y="404191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Chrome 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6640DD-F64F-17CF-5F6F-1A7A2BA32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277" y="1686345"/>
            <a:ext cx="9634330" cy="458441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4933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51C34B-A631-1BDD-185C-21A210D87020}"/>
              </a:ext>
            </a:extLst>
          </p:cNvPr>
          <p:cNvSpPr txBox="1"/>
          <p:nvPr/>
        </p:nvSpPr>
        <p:spPr>
          <a:xfrm>
            <a:off x="311425" y="788504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Task list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5EC37-FA22-667A-7652-A92EFFB5454F}"/>
              </a:ext>
            </a:extLst>
          </p:cNvPr>
          <p:cNvSpPr txBox="1"/>
          <p:nvPr/>
        </p:nvSpPr>
        <p:spPr>
          <a:xfrm>
            <a:off x="1278835" y="404191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Chrome output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4FCACA-406D-9FA4-405E-799E30B82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17" y="1285681"/>
            <a:ext cx="10896599" cy="516028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28417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67DD0-8835-0EB1-E8D5-5EDB61F5A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652" y="1040985"/>
            <a:ext cx="10515600" cy="580707"/>
          </a:xfrm>
        </p:spPr>
        <p:txBody>
          <a:bodyPr>
            <a:normAutofit/>
          </a:bodyPr>
          <a:lstStyle/>
          <a:p>
            <a:r>
              <a:rPr lang="en-US" sz="2000" dirty="0"/>
              <a:t>Task status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0306D1-2FB4-DF54-5186-3716BE93C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90420"/>
            <a:ext cx="10515600" cy="382174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5413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51C34B-A631-1BDD-185C-21A210D87020}"/>
              </a:ext>
            </a:extLst>
          </p:cNvPr>
          <p:cNvSpPr txBox="1"/>
          <p:nvPr/>
        </p:nvSpPr>
        <p:spPr>
          <a:xfrm>
            <a:off x="284921" y="762934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Filter tasks according to Status of tasks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5EC37-FA22-667A-7652-A92EFFB5454F}"/>
              </a:ext>
            </a:extLst>
          </p:cNvPr>
          <p:cNvSpPr txBox="1"/>
          <p:nvPr/>
        </p:nvSpPr>
        <p:spPr>
          <a:xfrm>
            <a:off x="1278835" y="404191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Chrome output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959ADB-E8DC-C29F-817E-55442477D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29" y="1491010"/>
            <a:ext cx="10257183" cy="484241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3749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E0CEC-5E4A-BD0A-C18C-C99BF2E23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Output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60574-8362-6235-F83B-232ACAE67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hlinkClick r:id="rId4"/>
              </a:rPr>
              <a:t>Chrome </a:t>
            </a:r>
            <a:r>
              <a:rPr lang="en-US" b="1" dirty="0" err="1">
                <a:hlinkClick r:id="rId4"/>
              </a:rPr>
              <a:t>Output_CLICK</a:t>
            </a:r>
            <a:r>
              <a:rPr lang="en-US" b="1" dirty="0">
                <a:hlinkClick r:id="rId4"/>
              </a:rPr>
              <a:t> HERE</a:t>
            </a:r>
            <a:r>
              <a:rPr lang="en-US" b="1" dirty="0"/>
              <a:t> </a:t>
            </a:r>
          </a:p>
        </p:txBody>
      </p:sp>
      <p:pic>
        <p:nvPicPr>
          <p:cNvPr id="4" name="Animotica_26_11_20_1_46">
            <a:hlinkClick r:id="" action="ppaction://media"/>
            <a:extLst>
              <a:ext uri="{FF2B5EF4-FFF2-40B4-BE49-F238E27FC236}">
                <a16:creationId xmlns:a16="http://schemas.microsoft.com/office/drawing/2014/main" id="{839A23CC-DA4A-7465-C0B4-77FB869B0E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31479" y="2783750"/>
            <a:ext cx="4722191" cy="265623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8203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351C34B-A631-1BDD-185C-21A210D87020}"/>
              </a:ext>
            </a:extLst>
          </p:cNvPr>
          <p:cNvSpPr txBox="1"/>
          <p:nvPr/>
        </p:nvSpPr>
        <p:spPr>
          <a:xfrm>
            <a:off x="311425" y="788504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 : Task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5EC37-FA22-667A-7652-A92EFFB5454F}"/>
              </a:ext>
            </a:extLst>
          </p:cNvPr>
          <p:cNvSpPr txBox="1"/>
          <p:nvPr/>
        </p:nvSpPr>
        <p:spPr>
          <a:xfrm>
            <a:off x="1278835" y="404191"/>
            <a:ext cx="10257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Back4App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CA5BD7-392A-A222-A0DB-7FBBFBB00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339" y="1357605"/>
            <a:ext cx="10495722" cy="490978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3225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EFC61-EC69-E139-E0AB-FCF2674C8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212" y="14965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Android Output Images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4F0845-076B-B7C3-F2F4-C1E543EB5D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868" y="1475218"/>
            <a:ext cx="2067932" cy="488582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2C6F76-2233-B6BB-7DAA-14796EF5ED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906" y="1475218"/>
            <a:ext cx="2540213" cy="488582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19E43F-A048-5FE0-E65C-2236FEF4D4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393" y="1466763"/>
            <a:ext cx="2401262" cy="489428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2599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F84050-EE3D-9DF5-0034-6DD74BFE7EC3}"/>
              </a:ext>
            </a:extLst>
          </p:cNvPr>
          <p:cNvSpPr txBox="1"/>
          <p:nvPr/>
        </p:nvSpPr>
        <p:spPr>
          <a:xfrm>
            <a:off x="2431774" y="331304"/>
            <a:ext cx="7328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Android Output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FBADC4-BFE4-FC88-28C0-506FB9944832}"/>
              </a:ext>
            </a:extLst>
          </p:cNvPr>
          <p:cNvSpPr txBox="1"/>
          <p:nvPr/>
        </p:nvSpPr>
        <p:spPr>
          <a:xfrm>
            <a:off x="556590" y="1111453"/>
            <a:ext cx="105752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Android Output Video Link_ CLICK HERE</a:t>
            </a:r>
            <a:r>
              <a:rPr lang="en-US" dirty="0"/>
              <a:t>  </a:t>
            </a:r>
          </a:p>
        </p:txBody>
      </p:sp>
      <p:pic>
        <p:nvPicPr>
          <p:cNvPr id="7" name="WhatsApp Video 2023-11-26 at 7.28.20 PM">
            <a:hlinkClick r:id="" action="ppaction://media"/>
            <a:extLst>
              <a:ext uri="{FF2B5EF4-FFF2-40B4-BE49-F238E27FC236}">
                <a16:creationId xmlns:a16="http://schemas.microsoft.com/office/drawing/2014/main" id="{AE477094-7DE3-2B4A-CFBD-824E26DB94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70782" y="1571301"/>
            <a:ext cx="2252869" cy="495539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1925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75</Words>
  <Application>Microsoft Office PowerPoint</Application>
  <PresentationFormat>Widescreen</PresentationFormat>
  <Paragraphs>21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 Display</vt:lpstr>
      <vt:lpstr>Arial</vt:lpstr>
      <vt:lpstr>Calibri</vt:lpstr>
      <vt:lpstr>Calibri Light</vt:lpstr>
      <vt:lpstr>Office Theme</vt:lpstr>
      <vt:lpstr>Cross Platform Assignment 2</vt:lpstr>
      <vt:lpstr>PowerPoint Presentation</vt:lpstr>
      <vt:lpstr>PowerPoint Presentation</vt:lpstr>
      <vt:lpstr>Task status</vt:lpstr>
      <vt:lpstr>PowerPoint Presentation</vt:lpstr>
      <vt:lpstr>Output Video</vt:lpstr>
      <vt:lpstr>PowerPoint Presentation</vt:lpstr>
      <vt:lpstr>Android Output Images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 Platform Assignment 2</dc:title>
  <dc:creator>pratiksha jadkar</dc:creator>
  <cp:lastModifiedBy>pratiksha jadkar</cp:lastModifiedBy>
  <cp:revision>1</cp:revision>
  <dcterms:created xsi:type="dcterms:W3CDTF">2023-11-26T13:32:22Z</dcterms:created>
  <dcterms:modified xsi:type="dcterms:W3CDTF">2023-11-26T14:37:42Z</dcterms:modified>
</cp:coreProperties>
</file>

<file path=docProps/thumbnail.jpeg>
</file>